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7" r:id="rId4"/>
    <p:sldId id="266" r:id="rId5"/>
    <p:sldId id="271" r:id="rId6"/>
    <p:sldId id="260" r:id="rId7"/>
    <p:sldId id="258" r:id="rId8"/>
    <p:sldId id="263" r:id="rId9"/>
    <p:sldId id="269" r:id="rId10"/>
    <p:sldId id="259" r:id="rId11"/>
    <p:sldId id="264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38589-6591-4296-ACD5-C57E20C1BE4D}" v="364" dt="2023-11-07T15:17:32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29.03.2024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talmondays.wordpress.com/2014/01/27/metallica-at-the-grammys/" TargetMode="External"/><Relationship Id="rId3" Type="http://schemas.openxmlformats.org/officeDocument/2006/relationships/hyperlink" Target="https://www.youtube.com/watch?app=desktop&amp;v=P9K_5ZAR2sY" TargetMode="External"/><Relationship Id="rId7" Type="http://schemas.openxmlformats.org/officeDocument/2006/relationships/hyperlink" Target="https://www.tiktok.com/@fountane/video/7161200039916866822?lang=cs-CZ" TargetMode="External"/><Relationship Id="rId2" Type="http://schemas.openxmlformats.org/officeDocument/2006/relationships/hyperlink" Target="https://allevents.in/foxboro/metallica-friday-concert/240002615332004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tallica.com/" TargetMode="External"/><Relationship Id="rId5" Type="http://schemas.openxmlformats.org/officeDocument/2006/relationships/hyperlink" Target="https://cs.wikipedia.org/wiki/Metallica#Timeline" TargetMode="External"/><Relationship Id="rId4" Type="http://schemas.openxmlformats.org/officeDocument/2006/relationships/hyperlink" Target="https://www.billboard.com/music/rock/metallica-performs-stripped-down-version-of-blackened-from-their-homes-watch-9370448/" TargetMode="Externa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youtu.be/3rFoGVkZ29w?t=2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ázek 7" descr="Obsah obrázku koncert, hudba, zábava, Rockový koncert&#10;&#10;Popis se vygeneroval automaticky.">
            <a:extLst>
              <a:ext uri="{FF2B5EF4-FFF2-40B4-BE49-F238E27FC236}">
                <a16:creationId xmlns:a16="http://schemas.microsoft.com/office/drawing/2014/main" id="{3912737C-2DCA-23E7-1D03-ECC3C200A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5835" y="-3594"/>
            <a:ext cx="12191999" cy="686159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48674" y="1913670"/>
            <a:ext cx="4023360" cy="1650827"/>
          </a:xfrm>
        </p:spPr>
        <p:txBody>
          <a:bodyPr anchor="b">
            <a:normAutofit/>
          </a:bodyPr>
          <a:lstStyle/>
          <a:p>
            <a:pPr algn="l"/>
            <a:r>
              <a:rPr lang="cs-CZ" sz="7200" dirty="0">
                <a:solidFill>
                  <a:schemeClr val="bg1"/>
                </a:solidFill>
                <a:latin typeface="Aptos Display" panose="020B0004020202020204" pitchFamily="34" charset="0"/>
                <a:cs typeface="Calibri Light"/>
              </a:rPr>
              <a:t>Metallica</a:t>
            </a:r>
            <a:endParaRPr lang="cs-CZ" sz="72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81029" y="3710037"/>
            <a:ext cx="4023359" cy="120814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/>
            <a:r>
              <a:rPr lang="cs-CZ" sz="2800" dirty="0">
                <a:solidFill>
                  <a:schemeClr val="bg1"/>
                </a:solidFill>
                <a:latin typeface="Aptos Display" panose="020B0004020202020204" pitchFamily="34" charset="0"/>
                <a:cs typeface="Calibri"/>
              </a:rPr>
              <a:t>Daniel Hajžman</a:t>
            </a:r>
          </a:p>
          <a:p>
            <a:pPr algn="l"/>
            <a:r>
              <a:rPr lang="cs-CZ" sz="2800" dirty="0">
                <a:solidFill>
                  <a:schemeClr val="bg1"/>
                </a:solidFill>
                <a:latin typeface="Aptos Display" panose="020B0004020202020204" pitchFamily="34" charset="0"/>
                <a:cs typeface="Calibri"/>
              </a:rPr>
              <a:t>IF1</a:t>
            </a:r>
          </a:p>
          <a:p>
            <a:pPr algn="l"/>
            <a:r>
              <a:rPr lang="cs-CZ" sz="1900" dirty="0">
                <a:solidFill>
                  <a:schemeClr val="bg1"/>
                </a:solidFill>
                <a:latin typeface="Aptos Display" panose="020B0004020202020204" pitchFamily="34" charset="0"/>
                <a:cs typeface="Calibri"/>
              </a:rPr>
              <a:t>29.3.2024</a:t>
            </a:r>
          </a:p>
          <a:p>
            <a:pPr algn="l"/>
            <a:endParaRPr lang="cs-CZ" sz="2800" dirty="0">
              <a:solidFill>
                <a:schemeClr val="bg1"/>
              </a:solidFill>
              <a:latin typeface="Aptos Display" panose="020B0004020202020204" pitchFamily="34" charset="0"/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4337CCD9-7AE9-01B1-70B5-A111EDFF53F5}"/>
              </a:ext>
            </a:extLst>
          </p:cNvPr>
          <p:cNvSpPr/>
          <p:nvPr/>
        </p:nvSpPr>
        <p:spPr>
          <a:xfrm>
            <a:off x="327259" y="452387"/>
            <a:ext cx="1116530" cy="558266"/>
          </a:xfrm>
          <a:prstGeom prst="rect">
            <a:avLst/>
          </a:prstGeom>
          <a:ln w="3175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Obrázek 5" descr="Obsah obrázku Grafika, Písmo, symbol, kruh&#10;&#10;Popis byl vytvořen automaticky">
            <a:extLst>
              <a:ext uri="{FF2B5EF4-FFF2-40B4-BE49-F238E27FC236}">
                <a16:creationId xmlns:a16="http://schemas.microsoft.com/office/drawing/2014/main" id="{7AD57091-0E2F-6E79-C364-18DD39C9E9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5" y="2424"/>
            <a:ext cx="911440" cy="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2506352-90D9-426B-BFD6-99E2025F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cs-CZ" sz="4800">
                <a:latin typeface="Aptos Display" panose="020B0004020202020204" pitchFamily="34" charset="0"/>
              </a:rPr>
              <a:t>Awards</a:t>
            </a:r>
            <a:endParaRPr lang="cs-CZ" sz="4800">
              <a:latin typeface="Aptos Display" panose="020B0004020202020204" pitchFamily="34" charset="0"/>
              <a:cs typeface="Calibri Light" panose="020F03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A11B85-0913-9582-3DF6-DABE5B988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79" y="2389218"/>
            <a:ext cx="6497053" cy="42679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1990: Best Metal Performance – "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One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"</a:t>
            </a:r>
            <a:endParaRPr lang="cs-CZ" sz="1800" dirty="0">
              <a:latin typeface="Aptos Display" panose="020B0004020202020204" pitchFamily="34" charset="0"/>
              <a:cs typeface="Calibri" panose="020F0502020204030204"/>
            </a:endParaRPr>
          </a:p>
          <a:p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1991: Best Metal Performance – "Stone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Cold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Crazy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"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1992: Best Metal Performance – Metallica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1999: Best Metal Performance – "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Better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than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You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"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2000: Best Hard Rock Performance – "Whiskey in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the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 Jar"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2001: Best Rock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Instrumental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 Performance – "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The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 Call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of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Ktulu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"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2004: Best Metal Performance – "St.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Anger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"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2009: Best Metal Performance – "My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Apocalypse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"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2009: Best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Recording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Package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 – 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Death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Magnetic</a:t>
            </a:r>
            <a:endParaRPr lang="cs-CZ" sz="1800" dirty="0">
              <a:latin typeface="Aptos Display" panose="020B0004020202020204" pitchFamily="34" charset="0"/>
              <a:ea typeface="+mn-lt"/>
              <a:cs typeface="+mn-lt"/>
            </a:endParaRPr>
          </a:p>
          <a:p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2024: Best Metal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Perfomance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 –  "Lux </a:t>
            </a:r>
            <a:r>
              <a:rPr lang="cs-CZ" sz="1800" dirty="0" err="1">
                <a:latin typeface="Aptos Display" panose="020B0004020202020204" pitchFamily="34" charset="0"/>
                <a:ea typeface="+mn-lt"/>
                <a:cs typeface="+mn-lt"/>
              </a:rPr>
              <a:t>Æterna</a:t>
            </a:r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</a:rPr>
              <a:t>"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endParaRPr lang="cs-CZ" sz="1800" dirty="0">
              <a:latin typeface="Aptos Display" panose="020B0004020202020204" pitchFamily="34" charset="0"/>
              <a:cs typeface="Calibri"/>
            </a:endParaRPr>
          </a:p>
        </p:txBody>
      </p:sp>
      <p:pic>
        <p:nvPicPr>
          <p:cNvPr id="4" name="Obrázek 3" descr="Obsah obrázku osoba, oblečení, Lidská tvář, úsměv&#10;&#10;Popis se vygeneroval automaticky.">
            <a:extLst>
              <a:ext uri="{FF2B5EF4-FFF2-40B4-BE49-F238E27FC236}">
                <a16:creationId xmlns:a16="http://schemas.microsoft.com/office/drawing/2014/main" id="{813240B6-86BD-6435-4E5B-A35ABDE18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6824749" y="2754187"/>
            <a:ext cx="4221032" cy="316577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Grafika, Písmo, symbol, kruh&#10;&#10;Popis byl vytvořen automaticky">
            <a:extLst>
              <a:ext uri="{FF2B5EF4-FFF2-40B4-BE49-F238E27FC236}">
                <a16:creationId xmlns:a16="http://schemas.microsoft.com/office/drawing/2014/main" id="{4B76C243-C0A7-9576-0C0B-181DEE322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5" y="2424"/>
            <a:ext cx="911440" cy="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8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7FDE736-EAC3-F553-4B74-D478C678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cs-CZ" sz="5400" dirty="0" err="1">
                <a:latin typeface="Aptos Display" panose="020B0004020202020204" pitchFamily="34" charset="0"/>
                <a:cs typeface="Calibri Light"/>
              </a:rPr>
              <a:t>Sources</a:t>
            </a:r>
            <a:endParaRPr lang="cs-CZ" sz="5400" dirty="0">
              <a:latin typeface="Aptos Display" panose="020B00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3D2815E-13B7-617D-90B7-5D2991F8A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19" y="2660861"/>
            <a:ext cx="10143668" cy="3435531"/>
          </a:xfrm>
        </p:spPr>
        <p:txBody>
          <a:bodyPr anchor="ctr">
            <a:normAutofit/>
          </a:bodyPr>
          <a:lstStyle/>
          <a:p>
            <a:r>
              <a:rPr lang="cs-CZ" sz="1800" dirty="0">
                <a:latin typeface="Aptos Display" panose="020B0004020202020204" pitchFamily="34" charset="0"/>
                <a:hlinkClick r:id="rId2"/>
              </a:rPr>
              <a:t>https://allevents.in/foxboro/metallica-friday-concert/2400026153320043</a:t>
            </a:r>
            <a:endParaRPr lang="cs-CZ" sz="1800" dirty="0">
              <a:latin typeface="Aptos Display" panose="020B0004020202020204" pitchFamily="34" charset="0"/>
            </a:endParaRPr>
          </a:p>
          <a:p>
            <a:r>
              <a:rPr lang="cs-CZ" sz="1800" dirty="0">
                <a:latin typeface="Aptos Display" panose="020B0004020202020204" pitchFamily="34" charset="0"/>
                <a:hlinkClick r:id="rId3"/>
              </a:rPr>
              <a:t>https://www.youtube.com/watch?app=desktop&amp;v=P9K_5ZAR2sY</a:t>
            </a:r>
            <a:endParaRPr lang="cs-CZ" sz="1800" dirty="0">
              <a:latin typeface="Aptos Display" panose="020B0004020202020204" pitchFamily="34" charset="0"/>
            </a:endParaRPr>
          </a:p>
          <a:p>
            <a:r>
              <a:rPr lang="cs-CZ" sz="1800" dirty="0">
                <a:latin typeface="Aptos Display" panose="020B0004020202020204" pitchFamily="34" charset="0"/>
                <a:hlinkClick r:id="rId4"/>
              </a:rPr>
              <a:t>https://www.billboard.com/music/rock/metallica-performs-stripped-down-version-of-blackened-from-their-homes-watch-9370448/</a:t>
            </a:r>
            <a:endParaRPr lang="cs-CZ" sz="1800" dirty="0">
              <a:latin typeface="Aptos Display" panose="020B0004020202020204" pitchFamily="34" charset="0"/>
            </a:endParaRPr>
          </a:p>
          <a:p>
            <a:r>
              <a:rPr lang="cs-CZ" sz="1800" dirty="0">
                <a:latin typeface="Aptos Display" panose="020B0004020202020204" pitchFamily="34" charset="0"/>
                <a:hlinkClick r:id="rId5"/>
              </a:rPr>
              <a:t>https://cs.wikipedia.org/wiki/Metallica#Timeline</a:t>
            </a:r>
            <a:endParaRPr lang="cs-CZ" sz="1800" dirty="0">
              <a:latin typeface="Aptos Display" panose="020B0004020202020204" pitchFamily="34" charset="0"/>
            </a:endParaRPr>
          </a:p>
          <a:p>
            <a:r>
              <a:rPr lang="cs-CZ" sz="1800" dirty="0">
                <a:latin typeface="Aptos Display" panose="020B0004020202020204" pitchFamily="34" charset="0"/>
                <a:hlinkClick r:id="rId6"/>
              </a:rPr>
              <a:t>https://metallica.com</a:t>
            </a:r>
            <a:endParaRPr lang="cs-CZ" sz="1800" dirty="0">
              <a:latin typeface="Aptos Display" panose="020B0004020202020204" pitchFamily="34" charset="0"/>
            </a:endParaRPr>
          </a:p>
          <a:p>
            <a:r>
              <a:rPr lang="cs-CZ" sz="1800" dirty="0">
                <a:latin typeface="Aptos Display" panose="020B0004020202020204" pitchFamily="34" charset="0"/>
                <a:ea typeface="+mn-lt"/>
                <a:cs typeface="+mn-lt"/>
                <a:hlinkClick r:id="rId7"/>
              </a:rPr>
              <a:t>https://www.tiktok.com/@fountane/video/7161200039916866822?lang=cs-CZ</a:t>
            </a:r>
          </a:p>
          <a:p>
            <a:r>
              <a:rPr lang="cs-CZ" sz="1800" dirty="0">
                <a:latin typeface="Aptos Display" panose="020B0004020202020204" pitchFamily="34" charset="0"/>
                <a:hlinkClick r:id="rId8"/>
              </a:rPr>
              <a:t>https://metalmondays.wordpress.com/2014/01/27/metallica-at-the-grammys/</a:t>
            </a:r>
            <a:endParaRPr lang="cs-CZ" sz="1800" dirty="0">
              <a:latin typeface="Aptos Display" panose="020B0004020202020204" pitchFamily="34" charset="0"/>
            </a:endParaRPr>
          </a:p>
          <a:p>
            <a:endParaRPr lang="cs-CZ" sz="2200" dirty="0">
              <a:latin typeface="Aptos Display" panose="020B0004020202020204" pitchFamily="34" charset="0"/>
            </a:endParaRPr>
          </a:p>
          <a:p>
            <a:endParaRPr lang="cs-CZ" sz="2200" dirty="0">
              <a:latin typeface="Aptos Display" panose="020B0004020202020204" pitchFamily="34" charset="0"/>
            </a:endParaRPr>
          </a:p>
        </p:txBody>
      </p:sp>
      <p:pic>
        <p:nvPicPr>
          <p:cNvPr id="4" name="Obrázek 3" descr="Obsah obrázku Grafika, Písmo, symbol, kruh&#10;&#10;Popis byl vytvořen automaticky">
            <a:extLst>
              <a:ext uri="{FF2B5EF4-FFF2-40B4-BE49-F238E27FC236}">
                <a16:creationId xmlns:a16="http://schemas.microsoft.com/office/drawing/2014/main" id="{5EEBA50D-27F9-FCDF-6802-D6DE153B88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5" y="2424"/>
            <a:ext cx="911440" cy="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07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F588AD4-BB10-FA5D-52C4-E0A82ECE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cs-CZ" sz="5400">
                <a:latin typeface="Aptos Display" panose="020B0004020202020204" pitchFamily="34" charset="0"/>
              </a:rPr>
              <a:t>Table of contents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18BB68-005E-AF4E-4DDD-08A5E10E2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cs-CZ" sz="2400">
                <a:latin typeface="Aptos Display" panose="020B0004020202020204" pitchFamily="34" charset="0"/>
              </a:rPr>
              <a:t>Basic info</a:t>
            </a:r>
          </a:p>
          <a:p>
            <a:r>
              <a:rPr lang="cs-CZ" sz="2400">
                <a:latin typeface="Aptos Display" panose="020B0004020202020204" pitchFamily="34" charset="0"/>
              </a:rPr>
              <a:t>The Big 4</a:t>
            </a:r>
          </a:p>
          <a:p>
            <a:r>
              <a:rPr lang="cs-CZ" sz="2400">
                <a:latin typeface="Aptos Display" panose="020B0004020202020204" pitchFamily="34" charset="0"/>
              </a:rPr>
              <a:t>Members</a:t>
            </a:r>
          </a:p>
          <a:p>
            <a:r>
              <a:rPr lang="cs-CZ" sz="2400">
                <a:latin typeface="Aptos Display" panose="020B0004020202020204" pitchFamily="34" charset="0"/>
              </a:rPr>
              <a:t>Timeline</a:t>
            </a:r>
          </a:p>
          <a:p>
            <a:r>
              <a:rPr lang="cs-CZ" sz="2400">
                <a:latin typeface="Aptos Display" panose="020B0004020202020204" pitchFamily="34" charset="0"/>
              </a:rPr>
              <a:t>Discography</a:t>
            </a:r>
          </a:p>
          <a:p>
            <a:r>
              <a:rPr lang="cs-CZ" sz="2400">
                <a:latin typeface="Aptos Display" panose="020B0004020202020204" pitchFamily="34" charset="0"/>
              </a:rPr>
              <a:t>St. Anger incident</a:t>
            </a:r>
          </a:p>
          <a:p>
            <a:r>
              <a:rPr lang="cs-CZ" sz="2400">
                <a:latin typeface="Aptos Display" panose="020B0004020202020204" pitchFamily="34" charset="0"/>
              </a:rPr>
              <a:t>Awards</a:t>
            </a:r>
          </a:p>
          <a:p>
            <a:endParaRPr lang="cs-CZ" sz="2400">
              <a:latin typeface="Aptos Display" panose="020B0004020202020204" pitchFamily="34" charset="0"/>
            </a:endParaRPr>
          </a:p>
        </p:txBody>
      </p:sp>
      <p:pic>
        <p:nvPicPr>
          <p:cNvPr id="4" name="Obrázek 3" descr="Obsah obrázku Grafika, Písmo, symbol, kruh&#10;&#10;Popis byl vytvořen automaticky">
            <a:extLst>
              <a:ext uri="{FF2B5EF4-FFF2-40B4-BE49-F238E27FC236}">
                <a16:creationId xmlns:a16="http://schemas.microsoft.com/office/drawing/2014/main" id="{8556CA68-2406-7C9A-1084-7A0D5970B5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5" y="2424"/>
            <a:ext cx="911440" cy="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6C2599E-FCD7-214D-9071-51F1502A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cs-CZ" sz="5400">
                <a:latin typeface="Aptos Display" panose="020B0004020202020204" pitchFamily="34" charset="0"/>
                <a:cs typeface="Calibri Light"/>
              </a:rPr>
              <a:t>Basic info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5FE101-2710-346E-BEA9-A76C35CE7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2400" dirty="0" err="1">
                <a:latin typeface="Aptos Display" panose="020B0004020202020204" pitchFamily="34" charset="0"/>
              </a:rPr>
              <a:t>American</a:t>
            </a:r>
            <a:r>
              <a:rPr lang="cs-CZ" sz="2400" dirty="0">
                <a:latin typeface="Aptos Display" panose="020B0004020202020204" pitchFamily="34" charset="0"/>
              </a:rPr>
              <a:t> </a:t>
            </a:r>
            <a:r>
              <a:rPr lang="cs-CZ" sz="2400" dirty="0" err="1">
                <a:latin typeface="Aptos Display" panose="020B0004020202020204" pitchFamily="34" charset="0"/>
              </a:rPr>
              <a:t>heavy</a:t>
            </a:r>
            <a:r>
              <a:rPr lang="cs-CZ" sz="2400" dirty="0">
                <a:latin typeface="Aptos Display" panose="020B0004020202020204" pitchFamily="34" charset="0"/>
              </a:rPr>
              <a:t> metal band</a:t>
            </a:r>
            <a:endParaRPr lang="en-US" sz="24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2400" dirty="0" err="1">
                <a:latin typeface="Aptos Display" panose="020B0004020202020204" pitchFamily="34" charset="0"/>
              </a:rPr>
              <a:t>Formed</a:t>
            </a:r>
            <a:r>
              <a:rPr lang="cs-CZ" sz="2400" dirty="0">
                <a:latin typeface="Aptos Display" panose="020B0004020202020204" pitchFamily="34" charset="0"/>
              </a:rPr>
              <a:t> in 1981 in Los Angeles by James </a:t>
            </a:r>
            <a:r>
              <a:rPr lang="cs-CZ" sz="2400" dirty="0" err="1">
                <a:latin typeface="Aptos Display" panose="020B0004020202020204" pitchFamily="34" charset="0"/>
              </a:rPr>
              <a:t>Hetfield</a:t>
            </a:r>
            <a:r>
              <a:rPr lang="cs-CZ" sz="2400" dirty="0">
                <a:latin typeface="Aptos Display" panose="020B0004020202020204" pitchFamily="34" charset="0"/>
              </a:rPr>
              <a:t> and Lars Ulrich</a:t>
            </a:r>
            <a:endParaRPr lang="en-US" sz="24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2400" dirty="0">
                <a:latin typeface="Aptos Display" panose="020B0004020202020204" pitchFamily="34" charset="0"/>
              </a:rPr>
              <a:t>4 </a:t>
            </a:r>
            <a:r>
              <a:rPr lang="cs-CZ" sz="2400" dirty="0" err="1">
                <a:latin typeface="Aptos Display" panose="020B0004020202020204" pitchFamily="34" charset="0"/>
              </a:rPr>
              <a:t>members</a:t>
            </a:r>
            <a:endParaRPr lang="en-US" sz="24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2400" dirty="0" err="1">
                <a:latin typeface="Aptos Display" panose="020B0004020202020204" pitchFamily="34" charset="0"/>
              </a:rPr>
              <a:t>The</a:t>
            </a:r>
            <a:r>
              <a:rPr lang="cs-CZ" sz="2400" dirty="0">
                <a:latin typeface="Aptos Display" panose="020B0004020202020204" pitchFamily="34" charset="0"/>
              </a:rPr>
              <a:t> Big 4</a:t>
            </a:r>
            <a:endParaRPr lang="en-US" sz="2400" dirty="0">
              <a:latin typeface="Aptos Display" panose="020B0004020202020204" pitchFamily="34" charset="0"/>
              <a:cs typeface="Calibri"/>
            </a:endParaRPr>
          </a:p>
          <a:p>
            <a:endParaRPr lang="cs-CZ" sz="2400" dirty="0">
              <a:latin typeface="Aptos Display" panose="020B0004020202020204" pitchFamily="34" charset="0"/>
              <a:cs typeface="Calibri"/>
            </a:endParaRPr>
          </a:p>
        </p:txBody>
      </p:sp>
      <p:pic>
        <p:nvPicPr>
          <p:cNvPr id="4" name="Obrázek 3" descr="Obsah obrázku Grafika, Písmo, symbol, kruh&#10;&#10;Popis byl vytvořen automaticky">
            <a:extLst>
              <a:ext uri="{FF2B5EF4-FFF2-40B4-BE49-F238E27FC236}">
                <a16:creationId xmlns:a16="http://schemas.microsoft.com/office/drawing/2014/main" id="{B20C5A85-2384-9B1A-78DC-C20354C88C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5" y="2424"/>
            <a:ext cx="911440" cy="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E6262E0-2744-6678-467A-9C4933A0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latin typeface="Aptos Display" panose="020B0004020202020204" pitchFamily="34" charset="0"/>
              </a:rPr>
              <a:t>The Big 4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 descr="Není k dispozici žádný popis fotky.">
            <a:extLst>
              <a:ext uri="{FF2B5EF4-FFF2-40B4-BE49-F238E27FC236}">
                <a16:creationId xmlns:a16="http://schemas.microsoft.com/office/drawing/2014/main" id="{9F32D8E9-CD0D-D073-0DBC-8FAC529B6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8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pic>
        <p:nvPicPr>
          <p:cNvPr id="3" name="Obrázek 2" descr="Obsah obrázku Grafika, Písmo, symbol, kruh&#10;&#10;Popis byl vytvořen automaticky">
            <a:extLst>
              <a:ext uri="{FF2B5EF4-FFF2-40B4-BE49-F238E27FC236}">
                <a16:creationId xmlns:a16="http://schemas.microsoft.com/office/drawing/2014/main" id="{25BDBDF5-CD2A-59B8-36E9-FF2B546FAA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5" y="2424"/>
            <a:ext cx="911440" cy="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E6262E0-2744-6678-467A-9C4933A0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Aptos Display" panose="020B0004020202020204" pitchFamily="34" charset="0"/>
              </a:rPr>
              <a:t>Members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9F32D8E9-CD0D-D073-0DBC-8FAC529B6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922492" y="1565823"/>
            <a:ext cx="5536001" cy="3667600"/>
          </a:xfrm>
          <a:prstGeom prst="rect">
            <a:avLst/>
          </a:prstGeom>
        </p:spPr>
      </p:pic>
      <p:pic>
        <p:nvPicPr>
          <p:cNvPr id="3" name="Obrázek 2" descr="Obsah obrázku Grafika, Písmo, symbol, kruh&#10;&#10;Popis byl vytvořen automaticky">
            <a:extLst>
              <a:ext uri="{FF2B5EF4-FFF2-40B4-BE49-F238E27FC236}">
                <a16:creationId xmlns:a16="http://schemas.microsoft.com/office/drawing/2014/main" id="{25BDBDF5-CD2A-59B8-36E9-FF2B546FAA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5" y="2424"/>
            <a:ext cx="911440" cy="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6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E6262E0-2744-6678-467A-9C4933A0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latin typeface="Aptos Display" panose="020B0004020202020204" pitchFamily="34" charset="0"/>
              </a:rPr>
              <a:t>Timeline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94865B5-2641-73C3-C704-06481A48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4" name="Zástupný obsah 3" descr="Obsah obrázku text, snímek obrazovky, řada/pruh, Vykreslený graf">
            <a:extLst>
              <a:ext uri="{FF2B5EF4-FFF2-40B4-BE49-F238E27FC236}">
                <a16:creationId xmlns:a16="http://schemas.microsoft.com/office/drawing/2014/main" id="{5E23FA06-DC34-99A5-4819-BE692E27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1" y="2619271"/>
            <a:ext cx="9836598" cy="325837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ázek 2" descr="Obsah obrázku Grafika, Písmo, symbol, kruh&#10;&#10;Popis byl vytvořen automaticky">
            <a:extLst>
              <a:ext uri="{FF2B5EF4-FFF2-40B4-BE49-F238E27FC236}">
                <a16:creationId xmlns:a16="http://schemas.microsoft.com/office/drawing/2014/main" id="{902240E1-4B6E-2550-BB9B-3FB2214A61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5" y="2424"/>
            <a:ext cx="911440" cy="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55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6C2599E-FCD7-214D-9071-51F1502A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cs-CZ" sz="4800" dirty="0" err="1">
                <a:latin typeface="Aptos Display" panose="020B0004020202020204" pitchFamily="34" charset="0"/>
                <a:cs typeface="Calibri Light"/>
              </a:rPr>
              <a:t>Discography</a:t>
            </a:r>
            <a:endParaRPr lang="cs-CZ" sz="4800" dirty="0">
              <a:latin typeface="Aptos Display" panose="020B00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5FE101-2710-346E-BEA9-A76C35CE7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203078"/>
            <a:ext cx="5046640" cy="42679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1800" dirty="0" err="1">
                <a:latin typeface="Aptos Display" panose="020B0004020202020204" pitchFamily="34" charset="0"/>
              </a:rPr>
              <a:t>Kill</a:t>
            </a:r>
            <a:r>
              <a:rPr lang="cs-CZ" sz="1800" dirty="0">
                <a:latin typeface="Aptos Display" panose="020B0004020202020204" pitchFamily="34" charset="0"/>
              </a:rPr>
              <a:t> 'Em All (1983)</a:t>
            </a:r>
          </a:p>
          <a:p>
            <a:r>
              <a:rPr lang="cs-CZ" sz="1800" dirty="0" err="1">
                <a:latin typeface="Aptos Display" panose="020B0004020202020204" pitchFamily="34" charset="0"/>
              </a:rPr>
              <a:t>Ride</a:t>
            </a:r>
            <a:r>
              <a:rPr lang="cs-CZ" sz="1800" dirty="0">
                <a:latin typeface="Aptos Display" panose="020B0004020202020204" pitchFamily="34" charset="0"/>
              </a:rPr>
              <a:t> </a:t>
            </a:r>
            <a:r>
              <a:rPr lang="cs-CZ" sz="1800" dirty="0" err="1">
                <a:latin typeface="Aptos Display" panose="020B0004020202020204" pitchFamily="34" charset="0"/>
              </a:rPr>
              <a:t>the</a:t>
            </a:r>
            <a:r>
              <a:rPr lang="cs-CZ" sz="1800" dirty="0">
                <a:latin typeface="Aptos Display" panose="020B0004020202020204" pitchFamily="34" charset="0"/>
              </a:rPr>
              <a:t> </a:t>
            </a:r>
            <a:r>
              <a:rPr lang="cs-CZ" sz="1800" dirty="0" err="1">
                <a:latin typeface="Aptos Display" panose="020B0004020202020204" pitchFamily="34" charset="0"/>
              </a:rPr>
              <a:t>Lightning</a:t>
            </a:r>
            <a:r>
              <a:rPr lang="cs-CZ" sz="1800" dirty="0">
                <a:latin typeface="Aptos Display" panose="020B0004020202020204" pitchFamily="34" charset="0"/>
              </a:rPr>
              <a:t> (1984)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</a:rPr>
              <a:t>Master </a:t>
            </a:r>
            <a:r>
              <a:rPr lang="cs-CZ" sz="1800" dirty="0" err="1">
                <a:latin typeface="Aptos Display" panose="020B0004020202020204" pitchFamily="34" charset="0"/>
              </a:rPr>
              <a:t>of</a:t>
            </a:r>
            <a:r>
              <a:rPr lang="cs-CZ" sz="1800" dirty="0">
                <a:latin typeface="Aptos Display" panose="020B0004020202020204" pitchFamily="34" charset="0"/>
              </a:rPr>
              <a:t> </a:t>
            </a:r>
            <a:r>
              <a:rPr lang="cs-CZ" sz="1800" dirty="0" err="1">
                <a:latin typeface="Aptos Display" panose="020B0004020202020204" pitchFamily="34" charset="0"/>
              </a:rPr>
              <a:t>Puppets</a:t>
            </a:r>
            <a:r>
              <a:rPr lang="cs-CZ" sz="1800" dirty="0">
                <a:latin typeface="Aptos Display" panose="020B0004020202020204" pitchFamily="34" charset="0"/>
              </a:rPr>
              <a:t> (1986)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</a:rPr>
              <a:t>...And Justice </a:t>
            </a:r>
            <a:r>
              <a:rPr lang="cs-CZ" sz="1800" dirty="0" err="1">
                <a:latin typeface="Aptos Display" panose="020B0004020202020204" pitchFamily="34" charset="0"/>
              </a:rPr>
              <a:t>for</a:t>
            </a:r>
            <a:r>
              <a:rPr lang="cs-CZ" sz="1800" dirty="0">
                <a:latin typeface="Aptos Display" panose="020B0004020202020204" pitchFamily="34" charset="0"/>
              </a:rPr>
              <a:t> All (1988)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</a:rPr>
              <a:t>Metallica (1991)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 err="1">
                <a:latin typeface="Aptos Display" panose="020B0004020202020204" pitchFamily="34" charset="0"/>
              </a:rPr>
              <a:t>Load</a:t>
            </a:r>
            <a:r>
              <a:rPr lang="cs-CZ" sz="1800" dirty="0">
                <a:latin typeface="Aptos Display" panose="020B0004020202020204" pitchFamily="34" charset="0"/>
              </a:rPr>
              <a:t> (1996)</a:t>
            </a:r>
          </a:p>
          <a:p>
            <a:r>
              <a:rPr lang="cs-CZ" sz="1800" dirty="0" err="1">
                <a:latin typeface="Aptos Display" panose="020B0004020202020204" pitchFamily="34" charset="0"/>
              </a:rPr>
              <a:t>Reload</a:t>
            </a:r>
            <a:r>
              <a:rPr lang="cs-CZ" sz="1800" dirty="0">
                <a:latin typeface="Aptos Display" panose="020B0004020202020204" pitchFamily="34" charset="0"/>
              </a:rPr>
              <a:t> (1997)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</a:rPr>
              <a:t>St. </a:t>
            </a:r>
            <a:r>
              <a:rPr lang="cs-CZ" sz="1800" dirty="0" err="1">
                <a:latin typeface="Aptos Display" panose="020B0004020202020204" pitchFamily="34" charset="0"/>
              </a:rPr>
              <a:t>Anger</a:t>
            </a:r>
            <a:r>
              <a:rPr lang="cs-CZ" sz="1800" dirty="0">
                <a:latin typeface="Aptos Display" panose="020B0004020202020204" pitchFamily="34" charset="0"/>
              </a:rPr>
              <a:t> (2003)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 err="1">
                <a:latin typeface="Aptos Display" panose="020B0004020202020204" pitchFamily="34" charset="0"/>
              </a:rPr>
              <a:t>Death</a:t>
            </a:r>
            <a:r>
              <a:rPr lang="cs-CZ" sz="1800" dirty="0">
                <a:latin typeface="Aptos Display" panose="020B0004020202020204" pitchFamily="34" charset="0"/>
              </a:rPr>
              <a:t> </a:t>
            </a:r>
            <a:r>
              <a:rPr lang="cs-CZ" sz="1800" dirty="0" err="1">
                <a:latin typeface="Aptos Display" panose="020B0004020202020204" pitchFamily="34" charset="0"/>
              </a:rPr>
              <a:t>Magnetic</a:t>
            </a:r>
            <a:r>
              <a:rPr lang="cs-CZ" sz="1800" dirty="0">
                <a:latin typeface="Aptos Display" panose="020B0004020202020204" pitchFamily="34" charset="0"/>
              </a:rPr>
              <a:t> (2008)</a:t>
            </a:r>
          </a:p>
          <a:p>
            <a:r>
              <a:rPr lang="cs-CZ" sz="1800" dirty="0" err="1">
                <a:latin typeface="Aptos Display" panose="020B0004020202020204" pitchFamily="34" charset="0"/>
              </a:rPr>
              <a:t>Hardwired</a:t>
            </a:r>
            <a:r>
              <a:rPr lang="cs-CZ" sz="1800" dirty="0">
                <a:latin typeface="Aptos Display" panose="020B0004020202020204" pitchFamily="34" charset="0"/>
              </a:rPr>
              <a:t>... to </a:t>
            </a:r>
            <a:r>
              <a:rPr lang="cs-CZ" sz="1800" dirty="0" err="1">
                <a:latin typeface="Aptos Display" panose="020B0004020202020204" pitchFamily="34" charset="0"/>
              </a:rPr>
              <a:t>Self-Destruct</a:t>
            </a:r>
            <a:r>
              <a:rPr lang="cs-CZ" sz="1800" dirty="0">
                <a:latin typeface="Aptos Display" panose="020B0004020202020204" pitchFamily="34" charset="0"/>
              </a:rPr>
              <a:t> (2016)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  <a:p>
            <a:r>
              <a:rPr lang="cs-CZ" sz="1800" dirty="0">
                <a:latin typeface="Aptos Display" panose="020B0004020202020204" pitchFamily="34" charset="0"/>
              </a:rPr>
              <a:t>72 </a:t>
            </a:r>
            <a:r>
              <a:rPr lang="cs-CZ" sz="1800" dirty="0" err="1">
                <a:latin typeface="Aptos Display" panose="020B0004020202020204" pitchFamily="34" charset="0"/>
              </a:rPr>
              <a:t>Seasons</a:t>
            </a:r>
            <a:r>
              <a:rPr lang="cs-CZ" sz="1800" dirty="0">
                <a:latin typeface="Aptos Display" panose="020B0004020202020204" pitchFamily="34" charset="0"/>
              </a:rPr>
              <a:t> (2023)</a:t>
            </a:r>
            <a:endParaRPr lang="cs-CZ" sz="1800" dirty="0">
              <a:latin typeface="Aptos Display" panose="020B0004020202020204" pitchFamily="34" charset="0"/>
              <a:cs typeface="Calibri"/>
            </a:endParaRPr>
          </a:p>
        </p:txBody>
      </p:sp>
      <p:pic>
        <p:nvPicPr>
          <p:cNvPr id="4" name="Obrázek 3" descr="Obsah obrázku text, Lidská tvář, plakát, grafický design&#10;&#10;Popis se vygeneroval automaticky.">
            <a:extLst>
              <a:ext uri="{FF2B5EF4-FFF2-40B4-BE49-F238E27FC236}">
                <a16:creationId xmlns:a16="http://schemas.microsoft.com/office/drawing/2014/main" id="{E8E7FB8C-A75C-2818-3444-210B8281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2" r="2" b="3150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Grafika, Písmo, symbol, kruh&#10;&#10;Popis byl vytvořen automaticky">
            <a:extLst>
              <a:ext uri="{FF2B5EF4-FFF2-40B4-BE49-F238E27FC236}">
                <a16:creationId xmlns:a16="http://schemas.microsoft.com/office/drawing/2014/main" id="{2478357B-1EFA-E1A0-44DA-CD83B84BF7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5" y="2424"/>
            <a:ext cx="911440" cy="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8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6923625-84C4-5ECC-31CC-E6D95C8F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cs-CZ" sz="4800">
                <a:latin typeface="Aptos Display" panose="020B0004020202020204" pitchFamily="34" charset="0"/>
                <a:cs typeface="Calibri Light"/>
              </a:rPr>
              <a:t>St. Anger incident</a:t>
            </a:r>
            <a:endParaRPr lang="cs-CZ" sz="4800">
              <a:latin typeface="Aptos Display" panose="020B00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00246C-2030-BE65-768A-4CFD74884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59" y="2203079"/>
            <a:ext cx="6413961" cy="403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The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band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entered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the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studio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empty-handed</a:t>
            </a:r>
            <a:endParaRPr lang="cs-CZ" sz="2400" dirty="0">
              <a:latin typeface="Aptos Display" panose="020B0004020202020204" pitchFamily="34" charset="0"/>
              <a:ea typeface="+mn-lt"/>
              <a:cs typeface="+mn-lt"/>
            </a:endParaRPr>
          </a:p>
          <a:p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Jason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Newsted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quit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the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band</a:t>
            </a:r>
          </a:p>
          <a:p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James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Hetfield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entered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rehab</a:t>
            </a:r>
            <a:endParaRPr lang="cs-CZ" sz="2400" dirty="0">
              <a:latin typeface="Aptos Display" panose="020B0004020202020204" pitchFamily="34" charset="0"/>
              <a:ea typeface="+mn-lt"/>
              <a:cs typeface="+mn-lt"/>
            </a:endParaRPr>
          </a:p>
          <a:p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Hetfield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returned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with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strict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 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new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work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hours</a:t>
            </a:r>
            <a:endParaRPr lang="cs-CZ" sz="2400" dirty="0">
              <a:latin typeface="Aptos Display" panose="020B0004020202020204" pitchFamily="34" charset="0"/>
              <a:ea typeface="+mn-lt"/>
              <a:cs typeface="+mn-lt"/>
            </a:endParaRPr>
          </a:p>
          <a:p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Hetfield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 and 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Ulrich‘s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 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relationship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 had 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reached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 a 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breaking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point</a:t>
            </a:r>
            <a:endParaRPr lang="en-US" sz="2400" dirty="0">
              <a:latin typeface="Aptos Display" panose="020B0004020202020204" pitchFamily="34" charset="0"/>
              <a:ea typeface="+mn-lt"/>
              <a:cs typeface="+mn-lt"/>
            </a:endParaRPr>
          </a:p>
          <a:p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No 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guitar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 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solos</a:t>
            </a:r>
            <a:endParaRPr lang="cs-CZ" sz="2400" dirty="0">
              <a:latin typeface="Aptos Display" panose="020B0004020202020204" pitchFamily="34" charset="0"/>
              <a:ea typeface="+mn-lt"/>
              <a:cs typeface="+mn-lt"/>
            </a:endParaRPr>
          </a:p>
          <a:p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Snare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drum</a:t>
            </a:r>
            <a:r>
              <a:rPr lang="cs-CZ" sz="2400" dirty="0">
                <a:latin typeface="Aptos Display" panose="020B0004020202020204" pitchFamily="34" charset="0"/>
                <a:ea typeface="+mn-lt"/>
                <a:cs typeface="+mn-lt"/>
              </a:rPr>
              <a:t> </a:t>
            </a:r>
            <a:r>
              <a:rPr lang="cs-CZ" sz="2400" dirty="0" err="1">
                <a:latin typeface="Aptos Display" panose="020B0004020202020204" pitchFamily="34" charset="0"/>
                <a:ea typeface="+mn-lt"/>
                <a:cs typeface="+mn-lt"/>
              </a:rPr>
              <a:t>sound</a:t>
            </a:r>
            <a:endParaRPr lang="cs-CZ" sz="2400" dirty="0">
              <a:latin typeface="Aptos Display" panose="020B0004020202020204" pitchFamily="34" charset="0"/>
              <a:ea typeface="+mn-lt"/>
              <a:cs typeface="+mn-lt"/>
            </a:endParaRPr>
          </a:p>
          <a:p>
            <a:pPr lvl="1"/>
            <a:r>
              <a:rPr lang="cs-CZ" sz="1100" dirty="0">
                <a:latin typeface="Aptos Display" panose="020B0004020202020204" pitchFamily="34" charset="0"/>
                <a:ea typeface="+mn-lt"/>
                <a:cs typeface="+mn-lt"/>
                <a:hlinkClick r:id="rId2"/>
              </a:rPr>
              <a:t>https://youtu.be/3rFoGVkZ29w?t=24</a:t>
            </a:r>
            <a:endParaRPr lang="cs-CZ" sz="1100" dirty="0">
              <a:latin typeface="Aptos Display" panose="020B0004020202020204" pitchFamily="34" charset="0"/>
              <a:ea typeface="+mn-lt"/>
              <a:cs typeface="+mn-lt"/>
            </a:endParaRPr>
          </a:p>
        </p:txBody>
      </p:sp>
      <p:pic>
        <p:nvPicPr>
          <p:cNvPr id="4" name="Obrázek 3" descr="St. Anger - Wikipedia">
            <a:extLst>
              <a:ext uri="{FF2B5EF4-FFF2-40B4-BE49-F238E27FC236}">
                <a16:creationId xmlns:a16="http://schemas.microsoft.com/office/drawing/2014/main" id="{6A2661B2-EBF1-9CD1-1AAA-48167E082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7366958" y="2482890"/>
            <a:ext cx="3678823" cy="36788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Grafika, Písmo, symbol, kruh&#10;&#10;Popis byl vytvořen automaticky">
            <a:extLst>
              <a:ext uri="{FF2B5EF4-FFF2-40B4-BE49-F238E27FC236}">
                <a16:creationId xmlns:a16="http://schemas.microsoft.com/office/drawing/2014/main" id="{1467381D-70F9-3E77-6A41-42088434AB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5" y="2424"/>
            <a:ext cx="911440" cy="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4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F9D7E3-88B5-07FE-51A1-313361CB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ssstik.io_1711723675781">
            <a:hlinkClick r:id="" action="ppaction://media"/>
            <a:extLst>
              <a:ext uri="{FF2B5EF4-FFF2-40B4-BE49-F238E27FC236}">
                <a16:creationId xmlns:a16="http://schemas.microsoft.com/office/drawing/2014/main" id="{A9D2296D-618B-8EE9-1C18-0FD984FC3D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1686" y="97291"/>
            <a:ext cx="3748628" cy="6663418"/>
          </a:xfrm>
        </p:spPr>
      </p:pic>
      <p:pic>
        <p:nvPicPr>
          <p:cNvPr id="5" name="Obrázek 4" descr="Obsah obrázku Grafika, Písmo, symbol, kruh&#10;&#10;Popis byl vytvořen automaticky">
            <a:extLst>
              <a:ext uri="{FF2B5EF4-FFF2-40B4-BE49-F238E27FC236}">
                <a16:creationId xmlns:a16="http://schemas.microsoft.com/office/drawing/2014/main" id="{BB1E87C1-CE68-D7B2-4C93-F5A39F676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725" y="2424"/>
            <a:ext cx="911440" cy="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0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909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systému Office">
  <a:themeElements>
    <a:clrScheme name="Vlastní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0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361</Words>
  <Application>Microsoft Office PowerPoint</Application>
  <PresentationFormat>Širokoúhlá obrazovka</PresentationFormat>
  <Paragraphs>60</Paragraphs>
  <Slides>11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6" baseType="lpstr">
      <vt:lpstr>Aptos Display</vt:lpstr>
      <vt:lpstr>Arial</vt:lpstr>
      <vt:lpstr>Calibri</vt:lpstr>
      <vt:lpstr>Calibri Light</vt:lpstr>
      <vt:lpstr>Motiv systému Office</vt:lpstr>
      <vt:lpstr>Metallica</vt:lpstr>
      <vt:lpstr>Table of contents</vt:lpstr>
      <vt:lpstr>Basic info</vt:lpstr>
      <vt:lpstr>The Big 4</vt:lpstr>
      <vt:lpstr>Members</vt:lpstr>
      <vt:lpstr>Timeline</vt:lpstr>
      <vt:lpstr>Discography</vt:lpstr>
      <vt:lpstr>St. Anger incident</vt:lpstr>
      <vt:lpstr>Prezentace aplikace PowerPoint</vt:lpstr>
      <vt:lpstr>Awards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Daniel Hajžman</dc:creator>
  <cp:lastModifiedBy>Daniel Hajžman</cp:lastModifiedBy>
  <cp:revision>167</cp:revision>
  <dcterms:created xsi:type="dcterms:W3CDTF">2023-11-07T12:41:06Z</dcterms:created>
  <dcterms:modified xsi:type="dcterms:W3CDTF">2024-03-29T15:32:37Z</dcterms:modified>
</cp:coreProperties>
</file>